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44" r:id="rId3"/>
    <p:sldId id="384" r:id="rId4"/>
    <p:sldId id="345" r:id="rId5"/>
    <p:sldId id="346" r:id="rId6"/>
    <p:sldId id="347" r:id="rId7"/>
    <p:sldId id="348" r:id="rId8"/>
    <p:sldId id="350" r:id="rId9"/>
    <p:sldId id="349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61" r:id="rId28"/>
    <p:sldId id="362" r:id="rId29"/>
    <p:sldId id="363" r:id="rId30"/>
    <p:sldId id="364" r:id="rId31"/>
    <p:sldId id="365" r:id="rId32"/>
    <p:sldId id="276" r:id="rId33"/>
    <p:sldId id="278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288" r:id="rId46"/>
    <p:sldId id="289" r:id="rId47"/>
    <p:sldId id="291" r:id="rId48"/>
    <p:sldId id="301" r:id="rId49"/>
    <p:sldId id="302" r:id="rId50"/>
    <p:sldId id="297" r:id="rId51"/>
    <p:sldId id="298" r:id="rId52"/>
    <p:sldId id="299" r:id="rId53"/>
    <p:sldId id="290" r:id="rId54"/>
    <p:sldId id="303" r:id="rId55"/>
    <p:sldId id="304" r:id="rId56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CC"/>
    <a:srgbClr val="0000FF"/>
    <a:srgbClr val="FF00FF"/>
    <a:srgbClr val="FFFF00"/>
    <a:srgbClr val="00FF00"/>
    <a:srgbClr val="33CC33"/>
    <a:srgbClr val="FF3300"/>
    <a:srgbClr val="CCCC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17/02/2010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icoep.com/imglib/MasjidPresBackground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0" y="-214338"/>
            <a:ext cx="9358346" cy="7286676"/>
            <a:chOff x="0" y="-214338"/>
            <a:chExt cx="9358346" cy="7286676"/>
          </a:xfrm>
        </p:grpSpPr>
        <p:pic>
          <p:nvPicPr>
            <p:cNvPr id="1040" name="Picture 16" descr="C:\Users\USTAZ AIZI SAIDI\Pictures\masjid kristal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71604" y="714356"/>
              <a:ext cx="7143800" cy="6000792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1039" name="Picture 15" descr="C:\Users\USTAZ AIZI SAIDI\Pictures\sholat_jamaah_pakarfisik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286248" y="3429000"/>
              <a:ext cx="5072098" cy="364333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0" name="Group 29"/>
            <p:cNvGrpSpPr/>
            <p:nvPr/>
          </p:nvGrpSpPr>
          <p:grpSpPr>
            <a:xfrm>
              <a:off x="0" y="-214338"/>
              <a:ext cx="5429192" cy="7072338"/>
              <a:chOff x="0" y="-214338"/>
              <a:chExt cx="5429192" cy="707233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0" y="-214338"/>
                <a:ext cx="5429192" cy="4857784"/>
                <a:chOff x="0" y="-214338"/>
                <a:chExt cx="5429192" cy="4857784"/>
              </a:xfrm>
            </p:grpSpPr>
            <p:pic>
              <p:nvPicPr>
                <p:cNvPr id="1042" name="Picture 18" descr="C:\Users\USTAZ AIZI SAIDI\Pictures\kuala-lumpur-petronas-tower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142976" y="642918"/>
                  <a:ext cx="4286216" cy="400052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41" name="Picture 17" descr="C:\Users\USTAZ AIZI SAIDI\Pictures\bendera malaysi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-214338"/>
                  <a:ext cx="3460752" cy="2595564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pic>
            <p:nvPicPr>
              <p:cNvPr id="1026" name="Picture 2" descr="http://pembinaterengganu.files.wordpress.com/2009/07/akhlak-muslim.jpg"/>
              <p:cNvPicPr>
                <a:picLocks noChangeAspect="1" noChangeArrowheads="1"/>
              </p:cNvPicPr>
              <p:nvPr/>
            </p:nvPicPr>
            <p:blipFill>
              <a:blip r:embed="rId7">
                <a:lum contrast="10000"/>
              </a:blip>
              <a:srcRect t="-2351"/>
              <a:stretch>
                <a:fillRect/>
              </a:stretch>
            </p:blipFill>
            <p:spPr bwMode="auto">
              <a:xfrm>
                <a:off x="0" y="2571744"/>
                <a:ext cx="3000396" cy="428625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-32" y="214290"/>
            <a:ext cx="9286940" cy="6296427"/>
            <a:chOff x="-32" y="214290"/>
            <a:chExt cx="9286940" cy="6296427"/>
          </a:xfrm>
        </p:grpSpPr>
        <p:sp>
          <p:nvSpPr>
            <p:cNvPr id="11" name="TextBox 10"/>
            <p:cNvSpPr txBox="1"/>
            <p:nvPr/>
          </p:nvSpPr>
          <p:spPr>
            <a:xfrm>
              <a:off x="1285852" y="357166"/>
              <a:ext cx="80010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Jabatan</a:t>
              </a:r>
              <a:r>
                <a:rPr lang="en-US" sz="3200" b="1" dirty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 Hal </a:t>
              </a:r>
              <a:r>
                <a:rPr lang="en-US" sz="3200" b="1" dirty="0" err="1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Ehwal</a:t>
              </a:r>
              <a:r>
                <a:rPr lang="en-US" sz="3200" b="1" dirty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Agama Terengganu</a:t>
              </a:r>
              <a:endParaRPr lang="en-US" sz="32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pitchFamily="34" charset="0"/>
              </a:endParaRPr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428596" y="214290"/>
              <a:ext cx="1143008" cy="1214446"/>
              <a:chOff x="2160" y="3110"/>
              <a:chExt cx="1080" cy="1080"/>
            </a:xfrm>
            <a:effectLst>
              <a:glow rad="101600">
                <a:schemeClr val="tx1">
                  <a:alpha val="60000"/>
                </a:schemeClr>
              </a:glow>
            </a:effectLst>
          </p:grpSpPr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2220" y="3160"/>
                <a:ext cx="960" cy="98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ms-MY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Calibri" pitchFamily="34" charset="0"/>
                </a:endParaRPr>
              </a:p>
            </p:txBody>
          </p:sp>
          <p:pic>
            <p:nvPicPr>
              <p:cNvPr id="16" name="Picture 9" descr="lambangterengganu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60" y="3110"/>
                <a:ext cx="1080" cy="1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1485883" y="5987497"/>
              <a:ext cx="61975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Berlin Sans FB Demi" pitchFamily="34" charset="0"/>
                </a:rPr>
                <a:t>http://e-khutbah.terengganu.gov.my</a:t>
              </a:r>
              <a:endParaRPr lang="en-US" sz="28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2" y="5572140"/>
              <a:ext cx="914400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</a:rPr>
                <a:t>5 </a:t>
              </a:r>
              <a:r>
                <a:rPr lang="en-US" sz="2800" b="1" dirty="0" err="1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</a:rPr>
                <a:t>RabiulAwal</a:t>
              </a:r>
              <a:r>
                <a:rPr lang="en-US" sz="2800" b="1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</a:rPr>
                <a:t>, 1431 / 19 </a:t>
              </a:r>
              <a:r>
                <a:rPr lang="en-US" sz="2800" b="1" dirty="0" err="1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</a:rPr>
                <a:t>Februari</a:t>
              </a:r>
              <a:r>
                <a:rPr lang="en-US" sz="2800" b="1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</a:rPr>
                <a:t>, 2010</a:t>
              </a:r>
              <a:endPara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5446" y="1847198"/>
            <a:ext cx="6357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  <a:cs typeface="Arial" pitchFamily="34" charset="0"/>
              </a:rPr>
              <a:t>K</a:t>
            </a:r>
            <a:r>
              <a:rPr lang="en-US" sz="40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  <a:cs typeface="Arial" pitchFamily="34" charset="0"/>
              </a:rPr>
              <a:t>hutbah</a:t>
            </a:r>
            <a:r>
              <a:rPr lang="en-US" sz="40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  <a:cs typeface="Arial" pitchFamily="34" charset="0"/>
              </a:rPr>
              <a:t> M</a:t>
            </a:r>
            <a:r>
              <a:rPr lang="en-US" sz="40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  <a:cs typeface="Arial" pitchFamily="34" charset="0"/>
              </a:rPr>
              <a:t>ultimedia</a:t>
            </a:r>
            <a:endParaRPr lang="en-US" sz="40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tura MT Script Capitals" pitchFamily="66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23150" y="2418702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Akhlak</a:t>
            </a:r>
            <a:r>
              <a:rPr lang="en-US" sz="6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 </a:t>
            </a:r>
          </a:p>
          <a:p>
            <a:pPr algn="ctr">
              <a:defRPr/>
            </a:pPr>
            <a:r>
              <a:rPr lang="en-US" sz="6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Pembina </a:t>
            </a:r>
            <a:r>
              <a:rPr lang="en-US" sz="6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Tamadun</a:t>
            </a:r>
            <a:r>
              <a:rPr lang="en-US" sz="6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sz="6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Bangsa</a:t>
            </a:r>
            <a:endParaRPr lang="ms-MY" sz="60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20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2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3" name="Group 29"/>
                <p:cNvGrpSpPr/>
                <p:nvPr/>
              </p:nvGrpSpPr>
              <p:grpSpPr>
                <a:xfrm>
                  <a:off x="-214346" y="500042"/>
                  <a:ext cx="5429224" cy="6572296"/>
                  <a:chOff x="-214346" y="500042"/>
                  <a:chExt cx="5429224" cy="6572296"/>
                </a:xfrm>
              </p:grpSpPr>
              <p:grpSp>
                <p:nvGrpSpPr>
                  <p:cNvPr id="4" name="Group 28"/>
                  <p:cNvGrpSpPr/>
                  <p:nvPr/>
                </p:nvGrpSpPr>
                <p:grpSpPr>
                  <a:xfrm>
                    <a:off x="0" y="500042"/>
                    <a:ext cx="5214878" cy="4643470"/>
                    <a:chOff x="0" y="500042"/>
                    <a:chExt cx="5214878" cy="4643470"/>
                  </a:xfrm>
                </p:grpSpPr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928662" y="1142984"/>
                      <a:ext cx="4286216" cy="4000528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52452" y="1714488"/>
            <a:ext cx="80772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99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4429132"/>
            <a:ext cx="828680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5429224" cy="6572296"/>
                  <a:chOff x="-214346" y="500042"/>
                  <a:chExt cx="5429224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5214878" cy="4643470"/>
                    <a:chOff x="0" y="500042"/>
                    <a:chExt cx="5214878" cy="4643470"/>
                  </a:xfrm>
                </p:grpSpPr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928662" y="1142984"/>
                      <a:ext cx="4286216" cy="4000528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S.W.T.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071546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مَنْ عَمِلَ صَالِحًا مِّنْ ذَكَرٍ أَوْ أُنْثَى وَهُوَ مُؤْمِنٌ فَلَنُحْيِيَنَّهُ حَيَاةً طَيِّبَةً ولَنَجْزِيَنَّهُمْ أَجْرَهُمْ بِاَحْسَنِ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مَا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كَانُوْا يَعْمَلُوْنَ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tqay.com/images/display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2814" t="3749" r="1501" b="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28662" y="2826127"/>
            <a:ext cx="821533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32" y="142852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TAZ AIZI SAIDI\Pictures\3977507-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0636"/>
            <a:ext cx="9144000" cy="1341438"/>
          </a:xfrm>
          <a:prstGeom prst="rect">
            <a:avLst/>
          </a:prstGeom>
          <a:solidFill>
            <a:srgbClr val="FFC000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412" y="357166"/>
            <a:ext cx="896775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954" y="1857364"/>
            <a:ext cx="80772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054152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71472" y="1428736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أَنْ لآ ِإلَهَ ِإلاَّ اللهُ وَلاَ نَعْبُدُ إِلاَّ إِيَّاهُ، وَأَشْهَدُ أَنَّ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48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3500438"/>
            <a:ext cx="8286808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42910" y="1500174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الَّلهُمَّ صَلِّ وَسَلِّمْ وبَارِكْ عَلَى سَيِّدِنَـا مُحَمَّـدٍ وَعَلَى آلِـهِ وَأصْحَـابِهِ وَمَنِ اهْتَدَى بِهُدَاه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3357562"/>
            <a:ext cx="8286808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hidayah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4348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662" y="1317484"/>
            <a:ext cx="680667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فَيَا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أَيُّهَا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النَّاسُ، اتَّقُوا اللهَ رَبَّكُمْ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،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وَأَطِيْعُوا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اللهَ وَرَسُوْلَهُ إِنْ كُنْتُمْ مُؤْمِنِيْنَ</a:t>
            </a:r>
            <a:r>
              <a:rPr lang="ar-SA" sz="5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3571876"/>
            <a:ext cx="8286808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14546" y="214290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5429224" cy="6572296"/>
                  <a:chOff x="-214346" y="500042"/>
                  <a:chExt cx="5429224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5214878" cy="4643470"/>
                    <a:chOff x="0" y="500042"/>
                    <a:chExt cx="5214878" cy="4643470"/>
                  </a:xfrm>
                </p:grpSpPr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928662" y="1142984"/>
                      <a:ext cx="4286216" cy="4000528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42910" y="185736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سَيِّدَنَا مُحَمَّدًا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48" y="339943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3660537"/>
            <a:ext cx="8286808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4314" y="1317484"/>
            <a:ext cx="84296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</a:t>
            </a:r>
            <a:r>
              <a:rPr lang="ar-SA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عَلَى النَّبِيِّ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</a:t>
            </a:r>
            <a:r>
              <a:rPr lang="ar-SA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أَيُّهَا الَّذِينَ ءَامَنُوا صَلُّوا عَلَيْهِ وَسَلِّمُوا تَسْلِيمًا </a:t>
            </a:r>
            <a:endParaRPr lang="ms-MY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318594"/>
            <a:ext cx="9144000" cy="3200876"/>
          </a:xfrm>
          <a:prstGeom prst="rect">
            <a:avLst/>
          </a:prstGeom>
          <a:solidFill>
            <a:srgbClr val="0000FF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</a:p>
          <a:p>
            <a:pPr algn="ctr">
              <a:defRPr/>
            </a:pPr>
            <a:endParaRPr lang="en-US" sz="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43258" y="-71462"/>
            <a:ext cx="47291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00298" y="285728"/>
            <a:ext cx="63007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4282" y="3000372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192114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1246046"/>
            <a:ext cx="8553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1518" y="3214686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581046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5429224" cy="6572296"/>
                  <a:chOff x="-214346" y="500042"/>
                  <a:chExt cx="5429224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5214878" cy="4643470"/>
                    <a:chOff x="0" y="500042"/>
                    <a:chExt cx="5214878" cy="4643470"/>
                  </a:xfrm>
                </p:grpSpPr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928662" y="1142984"/>
                      <a:ext cx="4286216" cy="4000528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472" y="1423934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 عَلَى سَيِّدِنَا مُحَمَّدٍ وَعَلَى آلِهِ وَأَصْحَابِهِ وَالتَّابِعِيْنَ،وَتَابِعِ التَّابِعِيْنَ لَهُمْ بِإِحْسَانٍ إِلَى يَوْمِ الدِّيْنِ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325503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pengikut-pengikutnya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285753" y="1071546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14283" y="1115874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7223" y="642918"/>
            <a:ext cx="9501223" cy="6715148"/>
            <a:chOff x="-357223" y="642918"/>
            <a:chExt cx="9501223" cy="6715148"/>
          </a:xfrm>
        </p:grpSpPr>
        <p:pic>
          <p:nvPicPr>
            <p:cNvPr id="1026" name="Picture 2" descr="http://soleh.net/wp-content/uploads/2008/11/bersuci.jpg"/>
            <p:cNvPicPr>
              <a:picLocks noChangeAspect="1" noChangeArrowheads="1"/>
            </p:cNvPicPr>
            <p:nvPr/>
          </p:nvPicPr>
          <p:blipFill>
            <a:blip r:embed="rId3">
              <a:lum contrast="-20000"/>
            </a:blip>
            <a:srcRect/>
            <a:stretch>
              <a:fillRect/>
            </a:stretch>
          </p:blipFill>
          <p:spPr bwMode="auto">
            <a:xfrm>
              <a:off x="6000760" y="4500570"/>
              <a:ext cx="3143240" cy="2571744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1028" name="Picture 4" descr="http://muhtarsuhaili.files.wordpress.com/2009/09/solat-tarawih-berjamaah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-357223" y="642918"/>
              <a:ext cx="7286676" cy="671514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876" y="4214818"/>
            <a:ext cx="8929718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00042"/>
            <a:ext cx="9144000" cy="1285860"/>
          </a:xfrm>
          <a:prstGeom prst="roundRect">
            <a:avLst/>
          </a:prstGeom>
          <a:solidFill>
            <a:srgbClr val="0066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5429224" cy="6572296"/>
                  <a:chOff x="-214346" y="500042"/>
                  <a:chExt cx="5429224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5214878" cy="4643470"/>
                    <a:chOff x="0" y="500042"/>
                    <a:chExt cx="5214878" cy="4643470"/>
                  </a:xfrm>
                </p:grpSpPr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928662" y="1142984"/>
                      <a:ext cx="4286216" cy="4000528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4348" y="201019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1142984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فَيَا عِبَادَ </a:t>
            </a:r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اللهِ،</a:t>
            </a:r>
            <a:endParaRPr lang="en-US" sz="54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أُوْصِيْكُمْ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ونفسي بِتَقْوَى اللهِ</a:t>
            </a:r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،</a:t>
            </a:r>
            <a:endParaRPr lang="en-US" sz="54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فَقَدْ فَازَ الْمُتَّقُوْنَ</a:t>
            </a:r>
            <a:r>
              <a:rPr lang="ar-S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.</a:t>
            </a:r>
            <a:endParaRPr lang="ms-MY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3668160"/>
            <a:ext cx="8501122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5429224" cy="6572296"/>
                  <a:chOff x="-214346" y="500042"/>
                  <a:chExt cx="5429224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5214878" cy="4643470"/>
                    <a:chOff x="0" y="500042"/>
                    <a:chExt cx="5214878" cy="4643470"/>
                  </a:xfrm>
                </p:grpSpPr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928662" y="1142984"/>
                      <a:ext cx="4286216" cy="4000528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42910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29190" y="3048027"/>
            <a:ext cx="3733800" cy="1524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Tinggalkan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5324" y="3048027"/>
            <a:ext cx="3733800" cy="1524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Laksanakanlah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Perintahnya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1724067" y="4214818"/>
            <a:ext cx="5929313" cy="2357437"/>
          </a:xfrm>
          <a:prstGeom prst="upArrowCallout">
            <a:avLst>
              <a:gd name="adj1" fmla="val 60962"/>
              <a:gd name="adj2" fmla="val 83528"/>
              <a:gd name="adj3" fmla="val 25000"/>
              <a:gd name="adj4" fmla="val 64977"/>
            </a:avLst>
          </a:prstGeom>
          <a:solidFill>
            <a:srgbClr val="660066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,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bahagia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Curved Up Ribbon 26"/>
          <p:cNvSpPr>
            <a:spLocks noChangeAspect="1"/>
          </p:cNvSpPr>
          <p:nvPr/>
        </p:nvSpPr>
        <p:spPr>
          <a:xfrm>
            <a:off x="1714481" y="1000108"/>
            <a:ext cx="5760000" cy="2560000"/>
          </a:xfrm>
          <a:prstGeom prst="ellipseRibbon2">
            <a:avLst>
              <a:gd name="adj1" fmla="val 43945"/>
              <a:gd name="adj2" fmla="val 100000"/>
              <a:gd name="adj3" fmla="val 33239"/>
            </a:avLst>
          </a:prstGeom>
          <a:solidFill>
            <a:srgbClr val="6600CC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4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24943" y="1928802"/>
            <a:ext cx="4433073" cy="157163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Bertaqwalah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Allah </a:t>
            </a:r>
          </a:p>
          <a:p>
            <a:pPr algn="ctr"/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Sebenar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4643470" cy="6572296"/>
                  <a:chOff x="-214346" y="500042"/>
                  <a:chExt cx="4643470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4429124" cy="4572032"/>
                    <a:chOff x="0" y="500042"/>
                    <a:chExt cx="4429124" cy="4572032"/>
                  </a:xfrm>
                </p:grpSpPr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20" y="1357298"/>
                      <a:ext cx="4143404" cy="3714776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-214346" y="0"/>
            <a:ext cx="9572692" cy="7072338"/>
            <a:chOff x="-214346" y="0"/>
            <a:chExt cx="9572692" cy="7072338"/>
          </a:xfrm>
        </p:grpSpPr>
        <p:grpSp>
          <p:nvGrpSpPr>
            <p:cNvPr id="3" name="Group 19"/>
            <p:cNvGrpSpPr/>
            <p:nvPr/>
          </p:nvGrpSpPr>
          <p:grpSpPr>
            <a:xfrm>
              <a:off x="-214346" y="0"/>
              <a:ext cx="9572692" cy="7072338"/>
              <a:chOff x="-214346" y="0"/>
              <a:chExt cx="9572692" cy="7072338"/>
            </a:xfrm>
          </p:grpSpPr>
          <p:pic>
            <p:nvPicPr>
              <p:cNvPr id="1032" name="Picture 8" descr="http://www.icoep.com/imglib/MasjidPresBackground2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30"/>
              <p:cNvGrpSpPr/>
              <p:nvPr/>
            </p:nvGrpSpPr>
            <p:grpSpPr>
              <a:xfrm>
                <a:off x="-214346" y="500042"/>
                <a:ext cx="9572692" cy="6572296"/>
                <a:chOff x="-214346" y="500042"/>
                <a:chExt cx="9572692" cy="6572296"/>
              </a:xfrm>
            </p:grpSpPr>
            <p:pic>
              <p:nvPicPr>
                <p:cNvPr id="1040" name="Picture 16" descr="C:\Users\USTAZ AIZI SAIDI\Pictures\masjid kristal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71604" y="714356"/>
                  <a:ext cx="7143800" cy="600079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9" name="Picture 15" descr="C:\Users\USTAZ AIZI SAIDI\Pictures\sholat_jamaah_pakarfisika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4286248" y="3429000"/>
                  <a:ext cx="5072098" cy="364333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grpSp>
              <p:nvGrpSpPr>
                <p:cNvPr id="5" name="Group 29"/>
                <p:cNvGrpSpPr/>
                <p:nvPr/>
              </p:nvGrpSpPr>
              <p:grpSpPr>
                <a:xfrm>
                  <a:off x="-214346" y="500042"/>
                  <a:ext cx="5276145" cy="6572296"/>
                  <a:chOff x="-214346" y="500042"/>
                  <a:chExt cx="5276145" cy="6572296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0" y="500042"/>
                    <a:ext cx="5061799" cy="4643470"/>
                    <a:chOff x="0" y="500042"/>
                    <a:chExt cx="5061799" cy="4643470"/>
                  </a:xfrm>
                </p:grpSpPr>
                <p:pic>
                  <p:nvPicPr>
                    <p:cNvPr id="1042" name="Picture 18" descr="C:\Users\USTAZ AIZI SAIDI\Pictures\kuala-lumpur-petronas-towe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928662" y="1285860"/>
                      <a:ext cx="4133137" cy="3857652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  <p:pic>
                  <p:nvPicPr>
                    <p:cNvPr id="1041" name="Picture 17" descr="C:\Users\USTAZ AIZI SAIDI\Pictures\bendera malaysi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0" y="500042"/>
                      <a:ext cx="3460752" cy="2595564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  <p:pic>
                <p:nvPicPr>
                  <p:cNvPr id="1026" name="Picture 2" descr="http://pembinaterengganu.files.wordpress.com/2009/07/akhlak-muslim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contrast="10000"/>
                  </a:blip>
                  <a:srcRect t="-2351"/>
                  <a:stretch>
                    <a:fillRect/>
                  </a:stretch>
                </p:blipFill>
                <p:spPr bwMode="auto">
                  <a:xfrm>
                    <a:off x="-214346" y="2786082"/>
                    <a:ext cx="3000396" cy="4286256"/>
                  </a:xfrm>
                  <a:prstGeom prst="rect">
                    <a:avLst/>
                  </a:prstGeom>
                  <a:noFill/>
                  <a:effectLst>
                    <a:softEdge rad="635000"/>
                  </a:effectLst>
                </p:spPr>
              </p:pic>
            </p:grpSp>
          </p:grpSp>
        </p:grpSp>
        <p:sp>
          <p:nvSpPr>
            <p:cNvPr id="21" name="Round Diagonal Corner Rectangle 20"/>
            <p:cNvSpPr/>
            <p:nvPr/>
          </p:nvSpPr>
          <p:spPr>
            <a:xfrm>
              <a:off x="71438" y="38677"/>
              <a:ext cx="9001156" cy="1000132"/>
            </a:xfrm>
            <a:prstGeom prst="round2DiagRect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381000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Tajuk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Khutbah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Hari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……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42908" y="2561578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Akhlak</a:t>
            </a:r>
            <a:r>
              <a:rPr lang="en-US" sz="6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 </a:t>
            </a:r>
          </a:p>
          <a:p>
            <a:pPr algn="ctr">
              <a:defRPr/>
            </a:pPr>
            <a:r>
              <a:rPr lang="en-US" sz="6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Pembina </a:t>
            </a:r>
            <a:r>
              <a:rPr lang="en-US" sz="6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Tamadun</a:t>
            </a:r>
            <a:r>
              <a:rPr lang="en-US" sz="6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sz="6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Bangsa</a:t>
            </a:r>
            <a:endParaRPr lang="ms-MY" sz="60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801</Words>
  <Application>Microsoft Office PowerPoint</Application>
  <PresentationFormat>On-screen Show (4:3)</PresentationFormat>
  <Paragraphs>110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USTAZ AIZI SAIDI</dc:creator>
  <cp:lastModifiedBy>USTAZ AIZI SAIDI</cp:lastModifiedBy>
  <cp:revision>101</cp:revision>
  <dcterms:created xsi:type="dcterms:W3CDTF">2010-02-09T10:33:05Z</dcterms:created>
  <dcterms:modified xsi:type="dcterms:W3CDTF">2010-02-17T22:45:35Z</dcterms:modified>
</cp:coreProperties>
</file>